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9"/>
  </p:normalViewPr>
  <p:slideViewPr>
    <p:cSldViewPr snapToGrid="0" snapToObjects="1">
      <p:cViewPr varScale="1">
        <p:scale>
          <a:sx n="115" d="100"/>
          <a:sy n="115" d="100"/>
        </p:scale>
        <p:origin x="39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10800000">
            <a:off x="8451673" y="3566380"/>
            <a:ext cx="12192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680134" y="2012113"/>
            <a:ext cx="4047068" cy="498939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951067" y="2305413"/>
            <a:ext cx="4047068" cy="1032419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Graphics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88134" y="2940493"/>
            <a:ext cx="4047068" cy="498939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560667" y="3668033"/>
            <a:ext cx="3674535" cy="120226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algn="l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rot="10800000">
            <a:off x="2541940" y="3566380"/>
            <a:ext cx="12192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70401" y="2012113"/>
            <a:ext cx="4047068" cy="498939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33" y="2305413"/>
            <a:ext cx="4047068" cy="1032419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Graphics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78401" y="2940493"/>
            <a:ext cx="4047068" cy="498939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650934" y="3668033"/>
            <a:ext cx="3674535" cy="120226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algn="l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2434168" y="-1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7315203" y="-1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/>
          </p:nvPr>
        </p:nvSpPr>
        <p:spPr>
          <a:xfrm>
            <a:off x="9747253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878921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3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2444754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4889505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6"/>
          </p:nvPr>
        </p:nvSpPr>
        <p:spPr>
          <a:xfrm>
            <a:off x="7334255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7"/>
          </p:nvPr>
        </p:nvSpPr>
        <p:spPr>
          <a:xfrm>
            <a:off x="9798053" y="2396067"/>
            <a:ext cx="2444751" cy="23854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1095080" y="3725334"/>
            <a:ext cx="2351616" cy="2694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3616029" y="3725334"/>
            <a:ext cx="2351616" cy="2694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6136979" y="3725334"/>
            <a:ext cx="2351616" cy="2694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6"/>
          </p:nvPr>
        </p:nvSpPr>
        <p:spPr>
          <a:xfrm>
            <a:off x="8665969" y="3725334"/>
            <a:ext cx="2351616" cy="26945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6091765" y="2438400"/>
            <a:ext cx="6100235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rot="10800000">
            <a:off x="4965171" y="955640"/>
            <a:ext cx="24384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12799" y="330795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 Graphic Sample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812799" y="1040307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ChangeArrowheads="1"/>
          </p:cNvSpPr>
          <p:nvPr userDrawn="1"/>
        </p:nvSpPr>
        <p:spPr bwMode="auto">
          <a:xfrm>
            <a:off x="540189" y="762002"/>
            <a:ext cx="1627719" cy="1627719"/>
          </a:xfrm>
          <a:custGeom>
            <a:avLst/>
            <a:gdLst/>
            <a:ahLst/>
            <a:cxnLst>
              <a:cxn ang="0">
                <a:pos x="2429" y="2429"/>
              </a:cxn>
              <a:cxn ang="0">
                <a:pos x="0" y="2429"/>
              </a:cxn>
              <a:cxn ang="0">
                <a:pos x="0" y="0"/>
              </a:cxn>
              <a:cxn ang="0">
                <a:pos x="2429" y="0"/>
              </a:cxn>
              <a:cxn ang="0">
                <a:pos x="2429" y="2429"/>
              </a:cxn>
            </a:cxnLst>
            <a:rect l="0" t="0" r="r" b="b"/>
            <a:pathLst>
              <a:path w="2430" h="2430">
                <a:moveTo>
                  <a:pt x="2429" y="2429"/>
                </a:moveTo>
                <a:lnTo>
                  <a:pt x="0" y="2429"/>
                </a:lnTo>
                <a:lnTo>
                  <a:pt x="0" y="0"/>
                </a:lnTo>
                <a:lnTo>
                  <a:pt x="2429" y="0"/>
                </a:lnTo>
                <a:lnTo>
                  <a:pt x="2429" y="2429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Freeform 2"/>
          <p:cNvSpPr>
            <a:spLocks noChangeArrowheads="1"/>
          </p:cNvSpPr>
          <p:nvPr userDrawn="1"/>
        </p:nvSpPr>
        <p:spPr bwMode="auto">
          <a:xfrm>
            <a:off x="540189" y="2664453"/>
            <a:ext cx="1627719" cy="1627719"/>
          </a:xfrm>
          <a:custGeom>
            <a:avLst/>
            <a:gdLst/>
            <a:ahLst/>
            <a:cxnLst>
              <a:cxn ang="0">
                <a:pos x="2429" y="2428"/>
              </a:cxn>
              <a:cxn ang="0">
                <a:pos x="0" y="2428"/>
              </a:cxn>
              <a:cxn ang="0">
                <a:pos x="0" y="0"/>
              </a:cxn>
              <a:cxn ang="0">
                <a:pos x="2429" y="0"/>
              </a:cxn>
              <a:cxn ang="0">
                <a:pos x="2429" y="2428"/>
              </a:cxn>
            </a:cxnLst>
            <a:rect l="0" t="0" r="r" b="b"/>
            <a:pathLst>
              <a:path w="2430" h="2429">
                <a:moveTo>
                  <a:pt x="2429" y="2428"/>
                </a:moveTo>
                <a:lnTo>
                  <a:pt x="0" y="2428"/>
                </a:lnTo>
                <a:lnTo>
                  <a:pt x="0" y="0"/>
                </a:lnTo>
                <a:lnTo>
                  <a:pt x="2429" y="0"/>
                </a:lnTo>
                <a:lnTo>
                  <a:pt x="2429" y="2428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Freeform 3"/>
          <p:cNvSpPr>
            <a:spLocks noChangeArrowheads="1"/>
          </p:cNvSpPr>
          <p:nvPr userDrawn="1"/>
        </p:nvSpPr>
        <p:spPr bwMode="auto">
          <a:xfrm>
            <a:off x="540189" y="4566901"/>
            <a:ext cx="1627719" cy="1642488"/>
          </a:xfrm>
          <a:custGeom>
            <a:avLst/>
            <a:gdLst/>
            <a:ahLst/>
            <a:cxnLst>
              <a:cxn ang="0">
                <a:pos x="2429" y="2451"/>
              </a:cxn>
              <a:cxn ang="0">
                <a:pos x="0" y="2451"/>
              </a:cxn>
              <a:cxn ang="0">
                <a:pos x="0" y="0"/>
              </a:cxn>
              <a:cxn ang="0">
                <a:pos x="2429" y="0"/>
              </a:cxn>
              <a:cxn ang="0">
                <a:pos x="2429" y="2451"/>
              </a:cxn>
            </a:cxnLst>
            <a:rect l="0" t="0" r="r" b="b"/>
            <a:pathLst>
              <a:path w="2430" h="2452">
                <a:moveTo>
                  <a:pt x="2429" y="2451"/>
                </a:moveTo>
                <a:lnTo>
                  <a:pt x="0" y="2451"/>
                </a:lnTo>
                <a:lnTo>
                  <a:pt x="0" y="0"/>
                </a:lnTo>
                <a:lnTo>
                  <a:pt x="2429" y="0"/>
                </a:lnTo>
                <a:lnTo>
                  <a:pt x="2429" y="2451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" name="Freeform 4"/>
          <p:cNvSpPr>
            <a:spLocks noChangeArrowheads="1"/>
          </p:cNvSpPr>
          <p:nvPr userDrawn="1"/>
        </p:nvSpPr>
        <p:spPr bwMode="auto">
          <a:xfrm>
            <a:off x="2460363" y="4566901"/>
            <a:ext cx="1627719" cy="1642488"/>
          </a:xfrm>
          <a:custGeom>
            <a:avLst/>
            <a:gdLst/>
            <a:ahLst/>
            <a:cxnLst>
              <a:cxn ang="0">
                <a:pos x="2429" y="2451"/>
              </a:cxn>
              <a:cxn ang="0">
                <a:pos x="0" y="2451"/>
              </a:cxn>
              <a:cxn ang="0">
                <a:pos x="0" y="0"/>
              </a:cxn>
              <a:cxn ang="0">
                <a:pos x="2429" y="0"/>
              </a:cxn>
              <a:cxn ang="0">
                <a:pos x="2429" y="2451"/>
              </a:cxn>
            </a:cxnLst>
            <a:rect l="0" t="0" r="r" b="b"/>
            <a:pathLst>
              <a:path w="2430" h="2452">
                <a:moveTo>
                  <a:pt x="2429" y="2451"/>
                </a:moveTo>
                <a:lnTo>
                  <a:pt x="0" y="2451"/>
                </a:lnTo>
                <a:lnTo>
                  <a:pt x="0" y="0"/>
                </a:lnTo>
                <a:lnTo>
                  <a:pt x="2429" y="0"/>
                </a:lnTo>
                <a:lnTo>
                  <a:pt x="2429" y="2451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6" name="Freeform 5"/>
          <p:cNvSpPr>
            <a:spLocks noChangeArrowheads="1"/>
          </p:cNvSpPr>
          <p:nvPr userDrawn="1"/>
        </p:nvSpPr>
        <p:spPr bwMode="auto">
          <a:xfrm>
            <a:off x="4377585" y="4566901"/>
            <a:ext cx="1627716" cy="1642488"/>
          </a:xfrm>
          <a:custGeom>
            <a:avLst/>
            <a:gdLst/>
            <a:ahLst/>
            <a:cxnLst>
              <a:cxn ang="0">
                <a:pos x="2428" y="2451"/>
              </a:cxn>
              <a:cxn ang="0">
                <a:pos x="0" y="2451"/>
              </a:cxn>
              <a:cxn ang="0">
                <a:pos x="0" y="0"/>
              </a:cxn>
              <a:cxn ang="0">
                <a:pos x="2428" y="0"/>
              </a:cxn>
              <a:cxn ang="0">
                <a:pos x="2428" y="2451"/>
              </a:cxn>
            </a:cxnLst>
            <a:rect l="0" t="0" r="r" b="b"/>
            <a:pathLst>
              <a:path w="2429" h="2452">
                <a:moveTo>
                  <a:pt x="2428" y="2451"/>
                </a:moveTo>
                <a:lnTo>
                  <a:pt x="0" y="2451"/>
                </a:lnTo>
                <a:lnTo>
                  <a:pt x="0" y="0"/>
                </a:lnTo>
                <a:lnTo>
                  <a:pt x="2428" y="0"/>
                </a:lnTo>
                <a:lnTo>
                  <a:pt x="2428" y="2451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" name="Freeform 14"/>
          <p:cNvSpPr>
            <a:spLocks noChangeArrowheads="1"/>
          </p:cNvSpPr>
          <p:nvPr userDrawn="1"/>
        </p:nvSpPr>
        <p:spPr bwMode="auto">
          <a:xfrm>
            <a:off x="2460364" y="776772"/>
            <a:ext cx="3544937" cy="3482901"/>
          </a:xfrm>
          <a:custGeom>
            <a:avLst/>
            <a:gdLst/>
            <a:ahLst/>
            <a:cxnLst>
              <a:cxn ang="0">
                <a:pos x="5292" y="5200"/>
              </a:cxn>
              <a:cxn ang="0">
                <a:pos x="0" y="5200"/>
              </a:cxn>
              <a:cxn ang="0">
                <a:pos x="0" y="0"/>
              </a:cxn>
              <a:cxn ang="0">
                <a:pos x="5292" y="0"/>
              </a:cxn>
              <a:cxn ang="0">
                <a:pos x="5292" y="5200"/>
              </a:cxn>
            </a:cxnLst>
            <a:rect l="0" t="0" r="r" b="b"/>
            <a:pathLst>
              <a:path w="5293" h="5201">
                <a:moveTo>
                  <a:pt x="5292" y="5200"/>
                </a:moveTo>
                <a:lnTo>
                  <a:pt x="0" y="5200"/>
                </a:lnTo>
                <a:lnTo>
                  <a:pt x="0" y="0"/>
                </a:lnTo>
                <a:lnTo>
                  <a:pt x="5292" y="0"/>
                </a:lnTo>
                <a:lnTo>
                  <a:pt x="5292" y="5200"/>
                </a:lnTo>
              </a:path>
            </a:pathLst>
          </a:custGeom>
          <a:noFill/>
          <a:ln w="25400" cap="flat">
            <a:solidFill>
              <a:schemeClr val="bg1"/>
            </a:solidFill>
            <a:bevel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609585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460364" y="776772"/>
            <a:ext cx="3544937" cy="3482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540185" y="2664453"/>
            <a:ext cx="1627720" cy="1627719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540185" y="776774"/>
            <a:ext cx="1627720" cy="1627719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6"/>
          </p:nvPr>
        </p:nvSpPr>
        <p:spPr>
          <a:xfrm>
            <a:off x="540185" y="4581673"/>
            <a:ext cx="1627720" cy="1627719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7"/>
          </p:nvPr>
        </p:nvSpPr>
        <p:spPr>
          <a:xfrm>
            <a:off x="2460359" y="4581673"/>
            <a:ext cx="1627720" cy="1627719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8"/>
          </p:nvPr>
        </p:nvSpPr>
        <p:spPr>
          <a:xfrm>
            <a:off x="4377577" y="4581673"/>
            <a:ext cx="1627720" cy="1627719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22079" y="2113135"/>
            <a:ext cx="3638613" cy="3640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609585">
              <a:defRPr/>
            </a:pP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>
          <a:xfrm>
            <a:off x="2022079" y="2113135"/>
            <a:ext cx="3638613" cy="3640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/>
          </p:nvPr>
        </p:nvSpPr>
        <p:spPr>
          <a:xfrm>
            <a:off x="-1" y="0"/>
            <a:ext cx="673946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/>
          </p:nvPr>
        </p:nvSpPr>
        <p:spPr>
          <a:xfrm>
            <a:off x="5452535" y="0"/>
            <a:ext cx="673946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6091765" y="0"/>
            <a:ext cx="6100235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>
          <a:xfrm>
            <a:off x="-8470" y="2209800"/>
            <a:ext cx="6100235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/>
          </p:nvPr>
        </p:nvSpPr>
        <p:spPr>
          <a:xfrm>
            <a:off x="-8470" y="4648200"/>
            <a:ext cx="6100235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/>
          </p:nvPr>
        </p:nvSpPr>
        <p:spPr>
          <a:xfrm>
            <a:off x="6091765" y="2438400"/>
            <a:ext cx="6100235" cy="2209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1156957" y="20658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7"/>
          </p:nvPr>
        </p:nvSpPr>
        <p:spPr>
          <a:xfrm>
            <a:off x="3967891" y="20658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8"/>
          </p:nvPr>
        </p:nvSpPr>
        <p:spPr>
          <a:xfrm>
            <a:off x="6812691" y="20658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9"/>
          </p:nvPr>
        </p:nvSpPr>
        <p:spPr>
          <a:xfrm>
            <a:off x="9589757" y="20658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0"/>
          </p:nvPr>
        </p:nvSpPr>
        <p:spPr>
          <a:xfrm>
            <a:off x="1156957" y="42502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1"/>
          </p:nvPr>
        </p:nvSpPr>
        <p:spPr>
          <a:xfrm>
            <a:off x="3967891" y="42502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2"/>
          </p:nvPr>
        </p:nvSpPr>
        <p:spPr>
          <a:xfrm>
            <a:off x="6812691" y="42502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23"/>
          </p:nvPr>
        </p:nvSpPr>
        <p:spPr>
          <a:xfrm>
            <a:off x="9589757" y="4250265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6"/>
          </p:nvPr>
        </p:nvSpPr>
        <p:spPr>
          <a:xfrm>
            <a:off x="1930402" y="2150531"/>
            <a:ext cx="3742268" cy="3742268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6"/>
          </p:nvPr>
        </p:nvSpPr>
        <p:spPr>
          <a:xfrm>
            <a:off x="-3403599" y="-1270000"/>
            <a:ext cx="9838264" cy="9838264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6"/>
          </p:nvPr>
        </p:nvSpPr>
        <p:spPr>
          <a:xfrm>
            <a:off x="3900157" y="3826932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7"/>
          </p:nvPr>
        </p:nvSpPr>
        <p:spPr>
          <a:xfrm>
            <a:off x="2743200" y="2466775"/>
            <a:ext cx="2082800" cy="2082800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8"/>
          </p:nvPr>
        </p:nvSpPr>
        <p:spPr>
          <a:xfrm>
            <a:off x="8991600" y="3398108"/>
            <a:ext cx="2082800" cy="2082800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9"/>
          </p:nvPr>
        </p:nvSpPr>
        <p:spPr>
          <a:xfrm>
            <a:off x="7236024" y="2336800"/>
            <a:ext cx="1840243" cy="184024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20"/>
          </p:nvPr>
        </p:nvSpPr>
        <p:spPr>
          <a:xfrm>
            <a:off x="6536270" y="4786644"/>
            <a:ext cx="1597225" cy="1597225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21"/>
          </p:nvPr>
        </p:nvSpPr>
        <p:spPr>
          <a:xfrm>
            <a:off x="1083737" y="4617310"/>
            <a:ext cx="1597225" cy="1597225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5266267" y="2506133"/>
            <a:ext cx="1794933" cy="32342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4391549" y="2540221"/>
            <a:ext cx="3409103" cy="45147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1050934" y="2222232"/>
            <a:ext cx="2296223" cy="304403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/>
          </p:nvPr>
        </p:nvSpPr>
        <p:spPr>
          <a:xfrm>
            <a:off x="3996270" y="3318935"/>
            <a:ext cx="1066799" cy="18990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1050931" y="2637893"/>
            <a:ext cx="3730637" cy="23202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6"/>
          </p:nvPr>
        </p:nvSpPr>
        <p:spPr>
          <a:xfrm>
            <a:off x="1186258" y="2348242"/>
            <a:ext cx="1738703" cy="173870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7"/>
          </p:nvPr>
        </p:nvSpPr>
        <p:spPr>
          <a:xfrm>
            <a:off x="3266942" y="2348242"/>
            <a:ext cx="1738703" cy="173870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8"/>
          </p:nvPr>
        </p:nvSpPr>
        <p:spPr>
          <a:xfrm>
            <a:off x="5328574" y="2348242"/>
            <a:ext cx="1738703" cy="173870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9"/>
          </p:nvPr>
        </p:nvSpPr>
        <p:spPr>
          <a:xfrm>
            <a:off x="7339409" y="2348242"/>
            <a:ext cx="1738703" cy="173870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20"/>
          </p:nvPr>
        </p:nvSpPr>
        <p:spPr>
          <a:xfrm>
            <a:off x="9388342" y="2348242"/>
            <a:ext cx="1738703" cy="1738703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6"/>
          </p:nvPr>
        </p:nvSpPr>
        <p:spPr>
          <a:xfrm>
            <a:off x="1385420" y="2737941"/>
            <a:ext cx="2373781" cy="2373781"/>
          </a:xfrm>
          <a:prstGeom prst="ellipse">
            <a:avLst/>
          </a:prstGeom>
          <a:noFill/>
          <a:ln>
            <a:solidFill>
              <a:schemeClr val="bg1">
                <a:alpha val="96000"/>
              </a:schemeClr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333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dirty="0" smtClean="0"/>
              <a:t>Click icon to </a:t>
            </a:r>
          </a:p>
          <a:p>
            <a:r>
              <a:rPr lang="en-US" dirty="0" smtClean="0"/>
              <a:t>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rot="10800000">
            <a:off x="4965171" y="955640"/>
            <a:ext cx="24384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12799" y="330795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 Graphic Sample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812799" y="1040307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rot="10800000">
            <a:off x="4965171" y="5937416"/>
            <a:ext cx="24384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12799" y="5312571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 Graphic Sample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812799" y="6022083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0" y="2"/>
            <a:ext cx="12192000" cy="4851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rot="10800000">
            <a:off x="4965171" y="5937416"/>
            <a:ext cx="24384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12799" y="5312571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 Graphic Sample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812799" y="6022083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2006601"/>
            <a:ext cx="12192000" cy="4851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10800000">
            <a:off x="4965171" y="955640"/>
            <a:ext cx="2438400" cy="2117"/>
          </a:xfrm>
          <a:prstGeom prst="line">
            <a:avLst/>
          </a:prstGeom>
          <a:ln w="28575"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12799" y="330795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32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Vector Graphic Sample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812799" y="1040307"/>
            <a:ext cx="10743144" cy="709512"/>
          </a:xfrm>
          <a:prstGeom prst="rect">
            <a:avLst/>
          </a:prstGeom>
        </p:spPr>
        <p:txBody>
          <a:bodyPr/>
          <a:lstStyle>
            <a:lvl1pPr algn="ctr">
              <a:buNone/>
              <a:defRPr sz="1333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eos</a:t>
            </a:r>
            <a:r>
              <a:rPr lang="en-US" dirty="0" smtClean="0"/>
              <a:t> et </a:t>
            </a:r>
            <a:r>
              <a:rPr lang="en-US" dirty="0" err="1" smtClean="0"/>
              <a:t>accusamus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dignissimos</a:t>
            </a:r>
            <a:r>
              <a:rPr lang="en-US" dirty="0" smtClean="0"/>
              <a:t> </a:t>
            </a:r>
            <a:r>
              <a:rPr lang="en-US" dirty="0" err="1" smtClean="0"/>
              <a:t>ducimus</a:t>
            </a:r>
            <a:r>
              <a:rPr lang="en-US" dirty="0" smtClean="0"/>
              <a:t> qui </a:t>
            </a:r>
            <a:r>
              <a:rPr lang="en-US" dirty="0" err="1" smtClean="0"/>
              <a:t>blanditiis</a:t>
            </a:r>
            <a:r>
              <a:rPr lang="en-US" dirty="0" smtClean="0"/>
              <a:t> </a:t>
            </a:r>
            <a:r>
              <a:rPr lang="en-US" dirty="0" err="1" smtClean="0"/>
              <a:t>praesentium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 </a:t>
            </a:r>
            <a:r>
              <a:rPr lang="en-US" dirty="0" err="1" smtClean="0"/>
              <a:t>deleniti</a:t>
            </a:r>
            <a:r>
              <a:rPr lang="en-US" dirty="0" smtClean="0"/>
              <a:t> </a:t>
            </a:r>
            <a:r>
              <a:rPr lang="en-US" dirty="0" err="1" smtClean="0"/>
              <a:t>atque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corrupti</a:t>
            </a:r>
            <a:r>
              <a:rPr lang="en-US" dirty="0" smtClean="0"/>
              <a:t> quos </a:t>
            </a:r>
            <a:r>
              <a:rPr lang="en-US" dirty="0" err="1" smtClean="0"/>
              <a:t>dolores</a:t>
            </a:r>
            <a:r>
              <a:rPr lang="en-US" dirty="0" smtClean="0"/>
              <a:t> et </a:t>
            </a:r>
            <a:r>
              <a:rPr lang="en-US" dirty="0" err="1" smtClean="0"/>
              <a:t>quas</a:t>
            </a:r>
            <a:r>
              <a:rPr lang="en-US" dirty="0" smtClean="0"/>
              <a:t> </a:t>
            </a:r>
            <a:r>
              <a:rPr lang="en-US" dirty="0" err="1" smtClean="0"/>
              <a:t>molestias</a:t>
            </a:r>
            <a:r>
              <a:rPr lang="en-US" dirty="0" smtClean="0"/>
              <a:t> </a:t>
            </a:r>
            <a:r>
              <a:rPr lang="en-US" dirty="0" err="1" smtClean="0"/>
              <a:t>excepturi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occaecati</a:t>
            </a:r>
            <a:r>
              <a:rPr lang="en-US" dirty="0" smtClean="0"/>
              <a:t> </a:t>
            </a:r>
            <a:r>
              <a:rPr lang="en-US" dirty="0" err="1" smtClean="0"/>
              <a:t>cupidiate</a:t>
            </a:r>
            <a:r>
              <a:rPr lang="en-US" dirty="0" smtClean="0"/>
              <a:t> non provident.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240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80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</p:sldLayoutIdLst>
  <p:timing>
    <p:tnLst>
      <p:par>
        <p:cTn id="1" dur="indefinite" restart="never" nodeType="tmRoot"/>
      </p:par>
    </p:tnLst>
  </p:timing>
  <p:txStyles>
    <p:titleStyle>
      <a:lvl1pPr algn="ctr" defTabSz="609585" rtl="0" eaLnBrk="1" latinLnBrk="0" hangingPunct="1">
        <a:spcBef>
          <a:spcPct val="0"/>
        </a:spcBef>
        <a:buNone/>
        <a:defRPr sz="4267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None/>
        <a:defRPr sz="2667" kern="1200">
          <a:solidFill>
            <a:srgbClr val="1F497D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7107382" y="1906679"/>
            <a:ext cx="4966278" cy="2209800"/>
          </a:xfrm>
          <a:prstGeom prst="rect">
            <a:avLst/>
          </a:prstGeom>
          <a:solidFill>
            <a:schemeClr val="accent5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609585"/>
            <a:endParaRPr lang="en-US" sz="2400" dirty="0">
              <a:solidFill>
                <a:srgbClr val="FFFFFF"/>
              </a:solidFill>
            </a:endParaRPr>
          </a:p>
        </p:txBody>
      </p:sp>
      <p:grpSp>
        <p:nvGrpSpPr>
          <p:cNvPr id="3" name="Group 20"/>
          <p:cNvGrpSpPr/>
          <p:nvPr/>
        </p:nvGrpSpPr>
        <p:grpSpPr>
          <a:xfrm>
            <a:off x="1446415" y="1906679"/>
            <a:ext cx="5961644" cy="4852467"/>
            <a:chOff x="0" y="0"/>
            <a:chExt cx="4779963" cy="165735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0" y="0"/>
              <a:ext cx="4572000" cy="16573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609585"/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5400000">
              <a:off x="4510881" y="723107"/>
              <a:ext cx="327025" cy="211138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609585"/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-224577" y="6095910"/>
            <a:ext cx="9208004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en-US" sz="1200" spc="267" dirty="0" smtClean="0">
                <a:solidFill>
                  <a:schemeClr val="accent1">
                    <a:lumMod val="75000"/>
                  </a:schemeClr>
                </a:solidFill>
                <a:latin typeface="Trebuchet MS"/>
              </a:rPr>
              <a:t>  </a:t>
            </a:r>
            <a:endParaRPr lang="en-US" sz="1200" spc="267" dirty="0">
              <a:solidFill>
                <a:schemeClr val="accent1">
                  <a:lumMod val="75000"/>
                </a:schemeClr>
              </a:solidFill>
              <a:latin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23694" y="789003"/>
            <a:ext cx="10578156" cy="1077218"/>
            <a:chOff x="1123694" y="682008"/>
            <a:chExt cx="10578156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1123694" y="682008"/>
              <a:ext cx="105781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585"/>
              <a:r>
                <a:rPr lang="en-US" sz="3200" b="1" spc="533" dirty="0" smtClean="0">
                  <a:solidFill>
                    <a:schemeClr val="accent1">
                      <a:lumMod val="50000"/>
                    </a:schemeClr>
                  </a:solidFill>
                  <a:latin typeface="Trebuchet MS"/>
                </a:rPr>
                <a:t>Management Aspects in </a:t>
              </a:r>
              <a:endParaRPr lang="en-US" sz="3200" b="1" spc="533" dirty="0" smtClean="0">
                <a:solidFill>
                  <a:schemeClr val="accent1">
                    <a:lumMod val="50000"/>
                  </a:schemeClr>
                </a:solidFill>
                <a:latin typeface="Trebuchet MS"/>
              </a:endParaRPr>
            </a:p>
            <a:p>
              <a:pPr algn="ctr" defTabSz="609585"/>
              <a:r>
                <a:rPr lang="en-US" sz="3200" b="1" spc="533" dirty="0" err="1" smtClean="0">
                  <a:solidFill>
                    <a:schemeClr val="accent1">
                      <a:lumMod val="50000"/>
                    </a:schemeClr>
                  </a:solidFill>
                  <a:latin typeface="Trebuchet MS"/>
                </a:rPr>
                <a:t>Sundarakandam</a:t>
              </a:r>
              <a:r>
                <a:rPr lang="en-US" sz="3200" b="1" spc="533" dirty="0" smtClean="0">
                  <a:solidFill>
                    <a:schemeClr val="accent1">
                      <a:lumMod val="50000"/>
                    </a:schemeClr>
                  </a:solidFill>
                  <a:latin typeface="Trebuchet MS"/>
                </a:rPr>
                <a:t> </a:t>
              </a:r>
              <a:r>
                <a:rPr lang="en-US" sz="3200" b="1" spc="533" dirty="0" smtClean="0">
                  <a:solidFill>
                    <a:schemeClr val="accent1">
                      <a:lumMod val="50000"/>
                    </a:schemeClr>
                  </a:solidFill>
                  <a:latin typeface="Trebuchet MS"/>
                </a:rPr>
                <a:t>of Valmiki </a:t>
              </a:r>
              <a:r>
                <a:rPr lang="en-US" sz="3200" b="1" spc="533" dirty="0" err="1" smtClean="0">
                  <a:solidFill>
                    <a:schemeClr val="accent1">
                      <a:lumMod val="50000"/>
                    </a:schemeClr>
                  </a:solidFill>
                  <a:latin typeface="Trebuchet MS"/>
                </a:rPr>
                <a:t>Ramayanam</a:t>
              </a:r>
              <a:endParaRPr lang="en-US" sz="3200" b="1" spc="533" dirty="0" smtClean="0">
                <a:solidFill>
                  <a:schemeClr val="accent1">
                    <a:lumMod val="50000"/>
                  </a:schemeClr>
                </a:solidFill>
                <a:latin typeface="Trebuchet M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9704823" y="686055"/>
              <a:ext cx="12634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i-IN" sz="1400" dirty="0" smtClean="0">
                  <a:solidFill>
                    <a:schemeClr val="accent1">
                      <a:lumMod val="75000"/>
                    </a:schemeClr>
                  </a:solidFill>
                </a:rPr>
                <a:t>राधेश्याम</a:t>
              </a:r>
              <a:endParaRPr lang="en-US" sz="14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जयतु मनुकुलम्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956833" y="741332"/>
              <a:ext cx="12602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i-IN" sz="1400" dirty="0" smtClean="0">
                  <a:solidFill>
                    <a:schemeClr val="accent1">
                      <a:lumMod val="75000"/>
                    </a:schemeClr>
                  </a:solidFill>
                </a:rPr>
                <a:t>राम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hi-IN" sz="1400" dirty="0" smtClean="0">
                  <a:solidFill>
                    <a:schemeClr val="accent1">
                      <a:lumMod val="75000"/>
                    </a:schemeClr>
                  </a:solidFill>
                </a:rPr>
                <a:t>राम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hi-IN" sz="1400" dirty="0" smtClean="0">
                  <a:solidFill>
                    <a:schemeClr val="accent1">
                      <a:lumMod val="75000"/>
                    </a:schemeClr>
                  </a:solidFill>
                </a:rPr>
                <a:t>राम</a:t>
              </a:r>
              <a:endParaRPr lang="en-US" sz="1400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जयतु संस्कृतम्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 descr="C:\Users\rke\Pictures\Vyoma-logo_new-_ComicS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103" y="5066016"/>
            <a:ext cx="1487858" cy="72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/>
          <p:cNvSpPr/>
          <p:nvPr/>
        </p:nvSpPr>
        <p:spPr>
          <a:xfrm>
            <a:off x="6524545" y="1873157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Mangal" charset="0"/>
                <a:ea typeface="Mangal" charset="0"/>
                <a:cs typeface="Mangal" charset="0"/>
              </a:rPr>
              <a:t>||</a:t>
            </a:r>
            <a:r>
              <a:rPr lang="hi-IN" sz="1600" dirty="0" smtClean="0">
                <a:solidFill>
                  <a:schemeClr val="accent1">
                    <a:lumMod val="75000"/>
                  </a:schemeClr>
                </a:solidFill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hi-IN" sz="1600" dirty="0" smtClean="0">
                <a:solidFill>
                  <a:srgbClr val="0070C0"/>
                </a:solidFill>
              </a:rPr>
              <a:t>ॐ</a:t>
            </a:r>
            <a:r>
              <a:rPr lang="hi-IN" sz="1600" dirty="0" smtClean="0"/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Mangal" charset="0"/>
                <a:ea typeface="Mangal" charset="0"/>
                <a:cs typeface="Mangal" charset="0"/>
              </a:rPr>
              <a:t>||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2603" y="5843013"/>
            <a:ext cx="4302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Vyoma Labs is a non-profit company working for the promotion of </a:t>
            </a:r>
          </a:p>
          <a:p>
            <a:r>
              <a:rPr lang="en-US" sz="1200" dirty="0" smtClean="0"/>
              <a:t>Sanskrit through technology from the past 6 years.</a:t>
            </a:r>
            <a:endParaRPr lang="en-IN" dirty="0"/>
          </a:p>
        </p:txBody>
      </p:sp>
      <p:sp>
        <p:nvSpPr>
          <p:cNvPr id="36" name="TextBox 11"/>
          <p:cNvSpPr txBox="1">
            <a:spLocks noChangeArrowheads="1"/>
          </p:cNvSpPr>
          <p:nvPr/>
        </p:nvSpPr>
        <p:spPr bwMode="auto">
          <a:xfrm>
            <a:off x="2141369" y="2261414"/>
            <a:ext cx="485025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609585"/>
            <a:r>
              <a:rPr lang="es-HN" sz="2000" b="1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What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can </a:t>
            </a:r>
            <a:r>
              <a:rPr lang="es-HN" sz="2000" b="1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we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</a:t>
            </a:r>
            <a:r>
              <a:rPr lang="es-HN" sz="2000" b="1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expect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?</a:t>
            </a:r>
            <a:endParaRPr lang="en-IN" sz="2000" dirty="0"/>
          </a:p>
          <a:p>
            <a:r>
              <a:rPr lang="en-IN" sz="2000" dirty="0" smtClean="0"/>
              <a:t>This generic talk </a:t>
            </a:r>
            <a:r>
              <a:rPr lang="en-IN" sz="2000" dirty="0"/>
              <a:t>on </a:t>
            </a:r>
            <a:r>
              <a:rPr lang="en-IN" sz="2000" dirty="0" err="1"/>
              <a:t>Sundarakandam</a:t>
            </a:r>
            <a:r>
              <a:rPr lang="en-IN" sz="2000" dirty="0"/>
              <a:t> </a:t>
            </a:r>
            <a:r>
              <a:rPr lang="en-IN" sz="2000" dirty="0" smtClean="0"/>
              <a:t>will cover </a:t>
            </a:r>
            <a:r>
              <a:rPr lang="en-IN" sz="2000" dirty="0" smtClean="0"/>
              <a:t>key</a:t>
            </a:r>
            <a:r>
              <a:rPr lang="en-IN" sz="2000" dirty="0" smtClean="0"/>
              <a:t> </a:t>
            </a:r>
            <a:r>
              <a:rPr lang="en-IN" sz="2000" dirty="0" smtClean="0"/>
              <a:t>management aspects in </a:t>
            </a:r>
            <a:r>
              <a:rPr lang="en-IN" sz="2000" dirty="0" err="1" smtClean="0"/>
              <a:t>Sundarakandam</a:t>
            </a:r>
            <a:endParaRPr lang="en-IN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IN" sz="2000" i="1" dirty="0" smtClean="0"/>
              <a:t>Leadership principles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IN" sz="2000" i="1" dirty="0"/>
              <a:t>C</a:t>
            </a:r>
            <a:r>
              <a:rPr lang="en-IN" sz="2000" i="1" dirty="0" smtClean="0"/>
              <a:t>ommunication management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i="1" dirty="0" smtClean="0"/>
              <a:t>Employee behavior </a:t>
            </a:r>
            <a:r>
              <a:rPr lang="en-US" sz="2000" i="1" dirty="0"/>
              <a:t>&amp; </a:t>
            </a:r>
            <a:r>
              <a:rPr lang="en-US" sz="2000" i="1" dirty="0" smtClean="0"/>
              <a:t>Maturity </a:t>
            </a:r>
            <a:r>
              <a:rPr lang="en-US" sz="2000" i="1" dirty="0"/>
              <a:t>curve,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i="1" dirty="0"/>
              <a:t>Conflict handling, problem solving.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i="1" dirty="0"/>
              <a:t>S</a:t>
            </a:r>
            <a:r>
              <a:rPr lang="en-US" sz="2000" i="1" dirty="0" smtClean="0"/>
              <a:t>tress </a:t>
            </a:r>
            <a:r>
              <a:rPr lang="en-US" sz="2000" i="1" dirty="0"/>
              <a:t>management, </a:t>
            </a:r>
            <a:endParaRPr lang="en-US" sz="2000" i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i="1" dirty="0" smtClean="0"/>
              <a:t>Anger </a:t>
            </a:r>
            <a:r>
              <a:rPr lang="en-US" sz="2000" i="1" dirty="0"/>
              <a:t>management, </a:t>
            </a:r>
            <a:endParaRPr lang="en-US" sz="2000" i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i="1" dirty="0"/>
              <a:t>W</a:t>
            </a:r>
            <a:r>
              <a:rPr lang="en-US" sz="2000" i="1" dirty="0" smtClean="0"/>
              <a:t>hat </a:t>
            </a:r>
            <a:r>
              <a:rPr lang="en-US" sz="2000" i="1" dirty="0"/>
              <a:t>if </a:t>
            </a:r>
            <a:r>
              <a:rPr lang="en-US" sz="2000" i="1" dirty="0" smtClean="0"/>
              <a:t>analysis, </a:t>
            </a:r>
            <a:r>
              <a:rPr lang="en-US" sz="2000" i="1" dirty="0" err="1" smtClean="0"/>
              <a:t>etc</a:t>
            </a:r>
            <a:r>
              <a:rPr lang="en-US" sz="2000" i="1" dirty="0" smtClean="0"/>
              <a:t> </a:t>
            </a:r>
          </a:p>
          <a:p>
            <a:endParaRPr lang="en-US" sz="2000" dirty="0" smtClean="0">
              <a:latin typeface="Plantagenet Cherokee" panose="02020602070100000000" pitchFamily="18" charset="0"/>
            </a:endParaRPr>
          </a:p>
          <a:p>
            <a:endParaRPr lang="en-US" sz="2000" dirty="0" smtClean="0">
              <a:latin typeface="Plantagenet Cherokee" panose="02020602070100000000" pitchFamily="18" charset="0"/>
            </a:endParaRPr>
          </a:p>
          <a:p>
            <a:endParaRPr lang="en-IN" sz="2000" dirty="0" smtClean="0"/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endParaRPr lang="en-IN" sz="2000" dirty="0"/>
          </a:p>
          <a:p>
            <a:pPr defTabSz="609585"/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</a:t>
            </a:r>
            <a:endParaRPr lang="es-HN" sz="2000" b="1" dirty="0">
              <a:latin typeface="Trebuchet MS" pitchFamily="-65" charset="0"/>
              <a:ea typeface="Trebuchet MS" pitchFamily="-65" charset="0"/>
              <a:cs typeface="Trebuchet MS" pitchFamily="-65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031910" y="1981292"/>
            <a:ext cx="3643010" cy="2281746"/>
            <a:chOff x="7554234" y="1856796"/>
            <a:chExt cx="3643010" cy="2281746"/>
          </a:xfrm>
        </p:grpSpPr>
        <p:sp>
          <p:nvSpPr>
            <p:cNvPr id="6" name="TextBox 5"/>
            <p:cNvSpPr txBox="1"/>
            <p:nvPr/>
          </p:nvSpPr>
          <p:spPr>
            <a:xfrm>
              <a:off x="9401899" y="3277721"/>
              <a:ext cx="17953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Venkatasubramanian P</a:t>
              </a:r>
            </a:p>
            <a:p>
              <a:r>
                <a:rPr lang="en-US" sz="1200" dirty="0" smtClean="0"/>
                <a:t>Co-Founder; </a:t>
              </a:r>
            </a:p>
            <a:p>
              <a:r>
                <a:rPr lang="en-US" sz="1200" dirty="0" smtClean="0"/>
                <a:t>Vyoma Labs</a:t>
              </a:r>
              <a:endParaRPr lang="en-IN" sz="1200" dirty="0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3368" y="2263332"/>
              <a:ext cx="1161819" cy="1008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554234" y="3307545"/>
              <a:ext cx="12000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Viswanathan P</a:t>
              </a:r>
            </a:p>
            <a:p>
              <a:r>
                <a:rPr lang="en-US" sz="1200" dirty="0" smtClean="0"/>
                <a:t>CEO </a:t>
              </a:r>
            </a:p>
            <a:p>
              <a:r>
                <a:rPr lang="en-US" sz="1200" dirty="0" smtClean="0"/>
                <a:t>Vyoma Labs</a:t>
              </a:r>
              <a:endParaRPr lang="en-IN" sz="1200" dirty="0"/>
            </a:p>
            <a:p>
              <a:endParaRPr lang="en-IN" sz="1200" dirty="0"/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18614" y="2266431"/>
              <a:ext cx="1173444" cy="990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Box 11"/>
            <p:cNvSpPr txBox="1">
              <a:spLocks noChangeArrowheads="1"/>
            </p:cNvSpPr>
            <p:nvPr/>
          </p:nvSpPr>
          <p:spPr bwMode="auto">
            <a:xfrm>
              <a:off x="8046178" y="1856796"/>
              <a:ext cx="23619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609585"/>
              <a:r>
                <a:rPr lang="es-HN" sz="2000" b="1" dirty="0" smtClean="0">
                  <a:latin typeface="Trebuchet MS" pitchFamily="-65" charset="0"/>
                  <a:ea typeface="Trebuchet MS" pitchFamily="-65" charset="0"/>
                  <a:cs typeface="Trebuchet MS" pitchFamily="-65" charset="0"/>
                </a:rPr>
                <a:t>    PRESENTERS </a:t>
              </a:r>
              <a:endParaRPr lang="es-HN" sz="2000" b="1" dirty="0">
                <a:latin typeface="Trebuchet MS" pitchFamily="-65" charset="0"/>
                <a:ea typeface="Trebuchet MS" pitchFamily="-65" charset="0"/>
                <a:cs typeface="Trebuchet MS" pitchFamily="-65" charset="0"/>
              </a:endParaRPr>
            </a:p>
          </p:txBody>
        </p:sp>
      </p:grpSp>
      <p:sp>
        <p:nvSpPr>
          <p:cNvPr id="38" name="TextBox 11"/>
          <p:cNvSpPr txBox="1">
            <a:spLocks noChangeArrowheads="1"/>
          </p:cNvSpPr>
          <p:nvPr/>
        </p:nvSpPr>
        <p:spPr bwMode="auto">
          <a:xfrm>
            <a:off x="4655432" y="6271802"/>
            <a:ext cx="4978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609585"/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   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FREE ADMISSION - ALL </a:t>
            </a:r>
            <a:r>
              <a:rPr lang="es-HN" sz="2000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ARE WELCOME</a:t>
            </a:r>
            <a:endParaRPr lang="es-HN" sz="2000" b="1" dirty="0">
              <a:latin typeface="Trebuchet MS" pitchFamily="-65" charset="0"/>
              <a:ea typeface="Trebuchet MS" pitchFamily="-65" charset="0"/>
              <a:cs typeface="Trebuchet MS" pitchFamily="-65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6232" y="5238328"/>
            <a:ext cx="269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i="1" dirty="0" smtClean="0"/>
              <a:t>Presented by:</a:t>
            </a:r>
            <a:endParaRPr lang="en-IN" b="1" i="1" dirty="0"/>
          </a:p>
        </p:txBody>
      </p:sp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7676156" y="4128816"/>
            <a:ext cx="4397503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609585"/>
            <a:r>
              <a:rPr lang="es-HN" b="1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When</a:t>
            </a:r>
            <a:r>
              <a:rPr lang="es-HN" b="1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: </a:t>
            </a:r>
            <a:r>
              <a:rPr lang="es-HN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Tuesday</a:t>
            </a:r>
            <a:r>
              <a:rPr lang="es-HN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12 June 2018, 7 PM</a:t>
            </a:r>
          </a:p>
          <a:p>
            <a:pPr defTabSz="609585"/>
            <a:r>
              <a:rPr lang="es-HN" b="1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Where</a:t>
            </a:r>
            <a:r>
              <a:rPr lang="es-HN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: Sri Lakshmi Temple</a:t>
            </a:r>
          </a:p>
          <a:p>
            <a:pPr defTabSz="609585"/>
            <a:r>
              <a:rPr lang="es-HN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117 </a:t>
            </a:r>
            <a:r>
              <a:rPr lang="es-HN" dirty="0" err="1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Waverly</a:t>
            </a:r>
            <a:r>
              <a:rPr lang="es-HN" dirty="0" smtClean="0">
                <a:latin typeface="Trebuchet MS" pitchFamily="-65" charset="0"/>
                <a:ea typeface="Trebuchet MS" pitchFamily="-65" charset="0"/>
                <a:cs typeface="Trebuchet MS" pitchFamily="-65" charset="0"/>
              </a:rPr>
              <a:t> Street, Ashland, MA 01721</a:t>
            </a:r>
            <a:endParaRPr lang="es-HN" dirty="0">
              <a:latin typeface="Trebuchet MS" pitchFamily="-65" charset="0"/>
              <a:ea typeface="Trebuchet MS" pitchFamily="-65" charset="0"/>
              <a:cs typeface="Trebuchet MS" pitchFamily="-65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277" y="93068"/>
            <a:ext cx="780989" cy="78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129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Mangal</vt:lpstr>
      <vt:lpstr>Plantagenet Cherokee</vt:lpstr>
      <vt:lpstr>Trebuchet MS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Patavardhan, Sudhir</dc:creator>
  <cp:lastModifiedBy>Lakshmi Temple</cp:lastModifiedBy>
  <cp:revision>84</cp:revision>
  <dcterms:created xsi:type="dcterms:W3CDTF">2017-05-10T04:25:42Z</dcterms:created>
  <dcterms:modified xsi:type="dcterms:W3CDTF">2018-06-12T03:41:51Z</dcterms:modified>
</cp:coreProperties>
</file>